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"/>
  </p:notesMasterIdLst>
  <p:sldIdLst>
    <p:sldId id="285" r:id="rId2"/>
    <p:sldId id="28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4694"/>
  </p:normalViewPr>
  <p:slideViewPr>
    <p:cSldViewPr>
      <p:cViewPr varScale="1">
        <p:scale>
          <a:sx n="121" d="100"/>
          <a:sy n="121" d="100"/>
        </p:scale>
        <p:origin x="191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ED356-94A4-2041-A023-F3453E73268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E88B4-BA10-F748-AC26-8A0C84535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5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E88B4-BA10-F748-AC26-8A0C845356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1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0614C5E-B2EF-4398-A1E2-F435A7A4C81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1B1B-2E66-4A6D-8E5C-A81773E7A84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.youtube.com/watch?feature=youtu.be&amp;v=QOa1qDjt7x4&amp;fbclid=IwAR0vOpzHPcpb-N2f57hg0mbvGbzn4OcwxZz-z5cG7aPKfNV7fudRtrq_WB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5E1D2C-B432-C84B-AE07-B225C83AE9EE}"/>
              </a:ext>
            </a:extLst>
          </p:cNvPr>
          <p:cNvSpPr/>
          <p:nvPr/>
        </p:nvSpPr>
        <p:spPr>
          <a:xfrm>
            <a:off x="419100" y="4919008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Our mission statement:  </a:t>
            </a:r>
            <a:r>
              <a:rPr lang="en-US" sz="2000" b="1" i="1" dirty="0"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With the arts as a vehicle to reinforce learning and foster creativity, Center for Creative Arts, in partnership with parents and the community, will develop the academic and artistic abilities of our students.</a:t>
            </a:r>
          </a:p>
          <a:p>
            <a:endParaRPr lang="en-US" sz="2000" b="1" i="1" dirty="0">
              <a:latin typeface="TimesNewRomanP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000" b="1" dirty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vision statement: </a:t>
            </a:r>
            <a:r>
              <a:rPr lang="en-US" sz="2000" b="1" i="1" dirty="0">
                <a:latin typeface="TimesNewRomanPS"/>
                <a:ea typeface="Times New Roman" panose="02020603050405020304" pitchFamily="18" charset="0"/>
                <a:cs typeface="Times New Roman" panose="02020603050405020304" pitchFamily="18" charset="0"/>
              </a:rPr>
              <a:t>Illuminating dreams of passion, acceptance, creativity, and excellence.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C1FE3B9-98FE-CE43-AB44-A892BF626B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" y="197584"/>
            <a:ext cx="8115300" cy="452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randomBar dir="vert"/>
      </p:transition>
    </mc:Choice>
    <mc:Fallback xmlns="">
      <p:transition spd="slow" advClick="0" advTm="80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04801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	</a:t>
            </a:r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Founded in 1998, Center for Creative Arts (CCA) in Chattanooga, Tennessee, is a public fine arts magnet school that serves 600 students in grades 6 through 12. CCA is a haven where “the arts and academics share center stage.” Students receive both pre-professional training in the arts and rigorous college-preparatory academics. Prospective students audition in an arts major: visual arts, dance, vocal music, instrumental music, acting, communications, or musical theatre. </a:t>
            </a:r>
          </a:p>
          <a:p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	</a:t>
            </a:r>
          </a:p>
          <a:p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	CCA produces 70+ public performances and exhibits on campus each year. In addition CCA maintains long-standing community partnerships with Ballet Tennessee, Chattanooga Ballet, Chattanooga Symphony &amp; Opera, Chattanooga Youth Orchestra, Chattanooga Boys Choir, Chattanooga Girls Choir, and Chattanooga Theatre Centre’s Youth Theatre Program. </a:t>
            </a:r>
          </a:p>
          <a:p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	</a:t>
            </a:r>
          </a:p>
          <a:p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	In a typical year, Center for Creative Arts hosts weekly tours to give interested students and parents a glimpse into what life is like at CCA.</a:t>
            </a:r>
          </a:p>
          <a:p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This year we’ve gone virtual. Join our Dean of Fine Arts, Sally White, as she presents the many features of CCA.</a:t>
            </a: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381000" y="6019800"/>
            <a:ext cx="483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https://youtu.be/QOa1qDjt7x4</a:t>
            </a:r>
          </a:p>
          <a:p>
            <a:endParaRPr lang="en-US" dirty="0">
              <a:hlinkClick r:id="rId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6EC14-C312-BA4C-8E75-6F82549FC828}"/>
              </a:ext>
            </a:extLst>
          </p:cNvPr>
          <p:cNvSpPr txBox="1"/>
          <p:nvPr/>
        </p:nvSpPr>
        <p:spPr>
          <a:xfrm>
            <a:off x="76200" y="561969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CCA Virtual Tour 2020</a:t>
            </a:r>
            <a:endParaRPr lang="en-US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randomBar dir="vert"/>
      </p:transition>
    </mc:Choice>
    <mc:Fallback xmlns="">
      <p:transition spd="slow" advTm="2000">
        <p:randomBar dir="vert"/>
      </p:transition>
    </mc:Fallback>
  </mc:AlternateContent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794</TotalTime>
  <Words>266</Words>
  <Application>Microsoft Macintosh PowerPoint</Application>
  <PresentationFormat>On-screen Show (4:3)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 Black</vt:lpstr>
      <vt:lpstr>Calibri</vt:lpstr>
      <vt:lpstr>FUTURA MEDIUM</vt:lpstr>
      <vt:lpstr>Rockwell</vt:lpstr>
      <vt:lpstr>TimesNewRomanPS</vt:lpstr>
      <vt:lpstr>TimesNewRomanPSMT</vt:lpstr>
      <vt:lpstr>Wingdings</vt:lpstr>
      <vt:lpstr>Kilter</vt:lpstr>
      <vt:lpstr>PowerPoint Presentation</vt:lpstr>
      <vt:lpstr>PowerPoint Presentation</vt:lpstr>
    </vt:vector>
  </TitlesOfParts>
  <Company>HCDE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laliberte_jessica</dc:creator>
  <cp:lastModifiedBy>Schreeder, Carolyn</cp:lastModifiedBy>
  <cp:revision>38</cp:revision>
  <dcterms:created xsi:type="dcterms:W3CDTF">2014-03-31T17:59:50Z</dcterms:created>
  <dcterms:modified xsi:type="dcterms:W3CDTF">2020-11-16T22:14:20Z</dcterms:modified>
</cp:coreProperties>
</file>